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2" r:id="rId2"/>
    <p:sldId id="260" r:id="rId3"/>
    <p:sldId id="269" r:id="rId4"/>
    <p:sldId id="267" r:id="rId5"/>
    <p:sldId id="265" r:id="rId6"/>
    <p:sldId id="264" r:id="rId7"/>
    <p:sldId id="266" r:id="rId8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04374A"/>
    <a:srgbClr val="666699"/>
    <a:srgbClr val="E5907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84583" autoAdjust="0"/>
  </p:normalViewPr>
  <p:slideViewPr>
    <p:cSldViewPr>
      <p:cViewPr varScale="1">
        <p:scale>
          <a:sx n="73" d="100"/>
          <a:sy n="73" d="100"/>
        </p:scale>
        <p:origin x="-166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355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5229200"/>
            <a:ext cx="7416824" cy="1368152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520259"/>
            <a:ext cx="28956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536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475656" y="228168"/>
            <a:ext cx="7511129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4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4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475656" y="228168"/>
            <a:ext cx="7511129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28168"/>
            <a:ext cx="7511129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628800"/>
            <a:ext cx="8784976" cy="4536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520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4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dushyaya.kuz-edu.ru/index.php?id=2558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учреждение </a:t>
            </a:r>
            <a:b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дополнительного образования </a:t>
            </a:r>
            <a:b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Яйская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детско-юношеская спортивная школа»</a:t>
            </a:r>
            <a:endParaRPr lang="ru-RU" sz="2400" b="1" dirty="0"/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2060575"/>
            <a:ext cx="8676456" cy="40941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 «Наука побеждать»</a:t>
            </a: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Применение эффективных технологий </a:t>
            </a: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для улучшения показателей физических упражнений </a:t>
            </a: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 нормативов ВФСК ГТО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Проект «Наука побеждать»</a:t>
            </a:r>
            <a:b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4294967295"/>
          </p:nvPr>
        </p:nvGraphicFramePr>
        <p:xfrm>
          <a:off x="323528" y="1700809"/>
          <a:ext cx="8496944" cy="4641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8552"/>
                <a:gridCol w="3528392"/>
              </a:tblGrid>
              <a:tr h="5918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Перечень запланированных мероприятий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Сроки проведения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8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Разработка программы </a:t>
                      </a:r>
                      <a:r>
                        <a:rPr lang="ru-RU" sz="1800" b="1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инновационной </a:t>
                      </a:r>
                      <a:r>
                        <a:rPr lang="ru-RU" sz="1800" b="1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деятельности</a:t>
                      </a:r>
                      <a:endParaRPr lang="ru-RU" sz="1800" b="1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Сентябрь – декабрь 2021 год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9244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Изучение современных приёмов и технологий, применяемых в тренировочном процессе</a:t>
                      </a:r>
                      <a:endParaRPr lang="ru-RU" sz="1800" b="1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1435" indent="-514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Декабрь </a:t>
                      </a:r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2021год-</a:t>
                      </a:r>
                    </a:p>
                    <a:p>
                      <a:pPr marL="51435" indent="-514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февраль </a:t>
                      </a:r>
                      <a:r>
                        <a:rPr lang="ru-RU" sz="18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2022 год 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82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Формирование рабочей группы</a:t>
                      </a:r>
                      <a:endParaRPr lang="ru-RU" sz="1800" b="1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Декабрь 2021 </a:t>
                      </a:r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0070C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830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Провести анкетирование педагогов</a:t>
                      </a:r>
                      <a:endParaRPr lang="ru-RU" sz="1800" b="1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Декабрь 2021 год 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391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Внедрить «Дорожную карту  спортсмена»</a:t>
                      </a:r>
                      <a:endParaRPr lang="ru-RU" sz="1800" b="1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Январь-февраль 2022 год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391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Внедрить «Дорожную карту  педагога»</a:t>
                      </a:r>
                      <a:endParaRPr lang="ru-RU" sz="1800" b="1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Январь-февраль 2022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Проект «Наука побеждать»</a:t>
            </a:r>
            <a:endParaRPr lang="ru-RU" sz="4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half" idx="4294967295"/>
          </p:nvPr>
        </p:nvGraphicFramePr>
        <p:xfrm>
          <a:off x="251520" y="1700808"/>
          <a:ext cx="8677276" cy="4553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6156996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Calibri"/>
                        </a:rPr>
                        <a:t>Ф.И.О. участников инновационного проекта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Тема 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Вагайцева</a:t>
                      </a:r>
                      <a:r>
                        <a:rPr lang="ru-RU" sz="1800" b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Е.А</a:t>
                      </a:r>
                      <a:r>
                        <a:rPr lang="ru-RU" sz="1800" b="1" dirty="0" smtClean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«Улучшение показателя «Метание мяча на дальность»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Громов А.В.</a:t>
                      </a:r>
                      <a:endParaRPr lang="ru-RU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«Улучшение показателя «Наклон вперед из положения стоя на гимнастической скамье» 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Середа О.В.</a:t>
                      </a:r>
                      <a:endParaRPr lang="ru-RU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«Улучшение показателя «Челночный бег 3Х10метров» 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Павлов М.А.</a:t>
                      </a:r>
                      <a:endParaRPr lang="ru-RU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«Подтягивание </a:t>
                      </a: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 высокой перекладине с нуля»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Громова М.В.</a:t>
                      </a:r>
                      <a:endParaRPr lang="ru-RU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«Развитие взрывной силы ног»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Петрова Т.С.</a:t>
                      </a:r>
                      <a:endParaRPr lang="ru-RU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«Улучшение показателя «Прыжок в длину с места</a:t>
                      </a:r>
                      <a:r>
                        <a:rPr lang="ru-RU" sz="1800" b="1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«Развитие взрывной силы ног»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Петрикова</a:t>
                      </a:r>
                      <a:r>
                        <a:rPr lang="ru-RU" sz="1800" b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А.Н.</a:t>
                      </a:r>
                      <a:endParaRPr lang="ru-RU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 </a:t>
                      </a:r>
                      <a:r>
                        <a:rPr lang="ru-RU" sz="1800" b="1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Эффективная подача</a:t>
                      </a:r>
                      <a:r>
                        <a:rPr lang="ru-RU" sz="1800" b="1" baseline="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– мощное оружие</a:t>
                      </a:r>
                      <a:r>
                        <a:rPr lang="ru-RU" sz="1800" b="1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1800" b="1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Пешков А.А.</a:t>
                      </a:r>
                      <a:endParaRPr lang="ru-RU" sz="18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«Улучшение показателя «Метание малого мяча в цель»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Проект «Наука побеждать»</a:t>
            </a:r>
            <a:b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2060575"/>
            <a:ext cx="8676456" cy="40941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1027" name="Picture 3" descr="C:\Users\ольга\Desktop\ярмарка гто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72816"/>
            <a:ext cx="4320480" cy="3620153"/>
          </a:xfrm>
          <a:prstGeom prst="rect">
            <a:avLst/>
          </a:prstGeom>
          <a:noFill/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971600" y="5661248"/>
            <a:ext cx="7943177" cy="7188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251521" y="5301208"/>
            <a:ext cx="6624735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Региональная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ярмарка инноваций «Прорыв»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 descr="C:\Users\ольга\Desktop\скан ярмарка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060848"/>
            <a:ext cx="2902821" cy="36724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Проект «Наука побеждать»</a:t>
            </a:r>
            <a:b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2060575"/>
            <a:ext cx="8676456" cy="40941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C:\Users\ольга\Desktop\konf_g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628800"/>
            <a:ext cx="2592288" cy="4177500"/>
          </a:xfrm>
          <a:prstGeom prst="rect">
            <a:avLst/>
          </a:prstGeom>
          <a:noFill/>
        </p:spPr>
      </p:pic>
      <p:pic>
        <p:nvPicPr>
          <p:cNvPr id="3075" name="Picture 3" descr="C:\Users\ольга\Desktop\громов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628800"/>
            <a:ext cx="2922934" cy="4210594"/>
          </a:xfrm>
          <a:prstGeom prst="rect">
            <a:avLst/>
          </a:prstGeom>
          <a:noFill/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1115616" y="5661248"/>
            <a:ext cx="7439121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5733256"/>
            <a:ext cx="8964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 (Юбилейная) Всероссийская научно – практическая конференция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Проект «Наука побеждать»</a:t>
            </a:r>
            <a:b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179512" y="2132856"/>
            <a:ext cx="8676456" cy="40941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 descr="C:\Users\ольга\Desktop\всерос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2420888"/>
            <a:ext cx="2513111" cy="3452517"/>
          </a:xfrm>
          <a:prstGeom prst="rect">
            <a:avLst/>
          </a:prstGeom>
          <a:noFill/>
        </p:spPr>
      </p:pic>
      <p:pic>
        <p:nvPicPr>
          <p:cNvPr id="2051" name="Picture 3" descr="C:\Users\ольга\Desktop\конф_гт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916832"/>
            <a:ext cx="6005740" cy="3888432"/>
          </a:xfrm>
          <a:prstGeom prst="rect">
            <a:avLst/>
          </a:prstGeom>
          <a:noFill/>
        </p:spPr>
      </p:pic>
      <p:sp>
        <p:nvSpPr>
          <p:cNvPr id="8" name="Заголовок 2"/>
          <p:cNvSpPr txBox="1">
            <a:spLocks/>
          </p:cNvSpPr>
          <p:nvPr/>
        </p:nvSpPr>
        <p:spPr>
          <a:xfrm>
            <a:off x="251521" y="5373216"/>
            <a:ext cx="6048671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Всероссийская научно – практическая конференция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Проект «Наука побеждать»</a:t>
            </a:r>
            <a:b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916832"/>
            <a:ext cx="8927976" cy="423790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2"/>
              </a:rPr>
              <a:t>https://dushyaya.kuz-edu.ru/index.php?id=25581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сайт ДЮСШ</a:t>
            </a:r>
          </a:p>
          <a:p>
            <a:pPr>
              <a:buNone/>
            </a:pPr>
            <a:endParaRPr lang="ru-RU" sz="24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«Педагогические таланты Кузбасса»</a:t>
            </a:r>
            <a:endParaRPr lang="ru-RU" sz="24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ea2bb2843f587fa71fdf0462932f09ee5f16d2f"/>
</p:tagLst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2926</TotalTime>
  <Words>212</Words>
  <Application>Microsoft Office PowerPoint</Application>
  <PresentationFormat>Экран (4:3)</PresentationFormat>
  <Paragraphs>56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Муниципальное бюджетное учреждение  дополнительного образования  «Яйская детско-юношеская спортивная школа»</vt:lpstr>
      <vt:lpstr> Проект «Наука побеждать» </vt:lpstr>
      <vt:lpstr>Проект «Наука побеждать»</vt:lpstr>
      <vt:lpstr> Проект «Наука побеждать» </vt:lpstr>
      <vt:lpstr> Проект «Наука побеждать» </vt:lpstr>
      <vt:lpstr> Проект «Наука побеждать» </vt:lpstr>
      <vt:lpstr> Проект «Наука побеждать» 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Стань чемпионом</dc:title>
  <dc:creator>obstinate</dc:creator>
  <dc:description>Шаблон презентации с сайта https://presentation-creation.ru/</dc:description>
  <cp:lastModifiedBy>ольга</cp:lastModifiedBy>
  <cp:revision>1371</cp:revision>
  <dcterms:created xsi:type="dcterms:W3CDTF">2018-02-25T09:09:03Z</dcterms:created>
  <dcterms:modified xsi:type="dcterms:W3CDTF">2022-10-03T04:13:19Z</dcterms:modified>
</cp:coreProperties>
</file>